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022" autoAdjust="0"/>
    <p:restoredTop sz="94280" autoAdjust="0"/>
  </p:normalViewPr>
  <p:slideViewPr>
    <p:cSldViewPr>
      <p:cViewPr varScale="1">
        <p:scale>
          <a:sx n="75" d="100"/>
          <a:sy n="75" d="100"/>
        </p:scale>
        <p:origin x="-90" y="-79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02.08.2016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C567D4A-04CB-4EDF-8FB1-342A02FC8EC5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1580125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02.08.2016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2E61351F-DBB1-4664-ADA9-83BC7CB8848D}" type="slidenum">
              <a:rPr/>
              <a:pPr rtl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364236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990600"/>
            <a:ext cx="8458200" cy="3200400"/>
          </a:xfrm>
        </p:spPr>
        <p:txBody>
          <a:bodyPr rtlCol="0">
            <a:normAutofit/>
          </a:bodyPr>
          <a:lstStyle>
            <a:lvl1pPr algn="l" rtl="0">
              <a:defRPr sz="60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813" y="4267200"/>
            <a:ext cx="8458200" cy="1371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13538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marL="1600200" algn="l" rtl="0">
              <a:defRPr/>
            </a:lvl6pPr>
            <a:lvl7pPr marL="1874520" algn="l" rtl="0">
              <a:defRPr/>
            </a:lvl7pPr>
            <a:lvl8pPr marL="2148840" algn="l" rtl="0">
              <a:defRPr/>
            </a:lvl8pPr>
            <a:lvl9pPr marL="2423160"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57575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2014" y="381000"/>
            <a:ext cx="1904998" cy="57912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3814" y="381000"/>
            <a:ext cx="8305800" cy="5791200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2264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94768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2057400"/>
            <a:ext cx="8458201" cy="2666999"/>
          </a:xfrm>
        </p:spPr>
        <p:txBody>
          <a:bodyPr rtlCol="0" anchor="b">
            <a:normAutofit/>
          </a:bodyPr>
          <a:lstStyle>
            <a:lvl1pPr algn="l" rtl="0">
              <a:defRPr sz="4800" b="0" i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93813" y="4876800"/>
            <a:ext cx="8458201" cy="1143000"/>
          </a:xfrm>
        </p:spPr>
        <p:txBody>
          <a:bodyPr rtlCol="0" anchor="t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8620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700016" cy="4495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2035" y="1676401"/>
            <a:ext cx="4700016" cy="4495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07462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1676399"/>
            <a:ext cx="4701142" cy="762001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3813" y="2516457"/>
            <a:ext cx="4701142" cy="3655743"/>
          </a:xfrm>
        </p:spPr>
        <p:txBody>
          <a:bodyPr rtlCol="0"/>
          <a:lstStyle>
            <a:lvl1pPr algn="l" rtl="0">
              <a:defRPr sz="22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Замещающий текст 4"/>
          <p:cNvSpPr>
            <a:spLocks noGrp="1"/>
          </p:cNvSpPr>
          <p:nvPr>
            <p:ph type="body" sz="quarter" idx="3"/>
          </p:nvPr>
        </p:nvSpPr>
        <p:spPr>
          <a:xfrm>
            <a:off x="6191754" y="1676399"/>
            <a:ext cx="4703259" cy="762001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1754" y="2516457"/>
            <a:ext cx="4703259" cy="3655743"/>
          </a:xfrm>
        </p:spPr>
        <p:txBody>
          <a:bodyPr rtlCol="0"/>
          <a:lstStyle>
            <a:lvl1pPr algn="l" rtl="0">
              <a:defRPr sz="22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88552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1595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43399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1" y="1676400"/>
            <a:ext cx="3810000" cy="2438400"/>
          </a:xfrm>
        </p:spPr>
        <p:txBody>
          <a:bodyPr rtlCol="0" anchor="b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685800"/>
            <a:ext cx="6172200" cy="5486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600"/>
            </a:lvl6pPr>
            <a:lvl7pPr algn="l" rtl="0">
              <a:defRPr sz="1600"/>
            </a:lvl7pPr>
            <a:lvl8pPr algn="l" rtl="0">
              <a:defRPr sz="1600"/>
            </a:lvl8pPr>
            <a:lvl9pPr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7770811" y="4191000"/>
            <a:ext cx="3810000" cy="15240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8858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2" y="1676400"/>
            <a:ext cx="3810000" cy="2438400"/>
          </a:xfrm>
        </p:spPr>
        <p:txBody>
          <a:bodyPr rtlCol="0" anchor="b">
            <a:no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522412" y="0"/>
            <a:ext cx="5943601" cy="6858000"/>
          </a:xfr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7770812" y="4191000"/>
            <a:ext cx="3810000" cy="15240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3839490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36614" y="0"/>
            <a:ext cx="11352212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96012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Образец текста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7178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512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fld id="{81FEFA0A-2F20-4B60-98C6-5FFDA469AA1C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872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422004" y="0"/>
            <a:ext cx="66792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Министерство общего и профессионального образования</a:t>
            </a:r>
          </a:p>
          <a:p>
            <a:pPr algn="ctr"/>
            <a:r>
              <a:rPr lang="ru-RU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Свердловской области</a:t>
            </a:r>
          </a:p>
          <a:p>
            <a:pPr algn="ctr"/>
            <a:r>
              <a:rPr lang="ru-RU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государственное бюджетное образовательное учреждение</a:t>
            </a:r>
          </a:p>
          <a:p>
            <a:pPr algn="ctr"/>
            <a:r>
              <a:rPr lang="ru-RU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среднего профессионального образования</a:t>
            </a:r>
          </a:p>
          <a:p>
            <a:pPr algn="ctr"/>
            <a:r>
              <a:rPr lang="ru-RU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Свердловской области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95000"/>
                    <a:lumOff val="5000"/>
                  </a:schemeClr>
                </a:solidFill>
              </a:rPr>
              <a:t>«Северный педагогический колледж»</a:t>
            </a:r>
            <a:endParaRPr lang="ru-RU" dirty="0" smtClean="0">
              <a:solidFill>
                <a:schemeClr val="tx2">
                  <a:lumMod val="95000"/>
                  <a:lumOff val="5000"/>
                </a:schemeClr>
              </a:solidFill>
            </a:endParaRPr>
          </a:p>
          <a:p>
            <a:r>
              <a:rPr lang="ru-RU" dirty="0" smtClean="0"/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5880880" y="4365104"/>
            <a:ext cx="630794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051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Исполнитель: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051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Коротков Н.С.,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051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студент 146 группы,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051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специальность 02.02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051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Преподавание в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051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начальных классах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95000"/>
                    <a:lumOff val="5000"/>
                  </a:schemeClr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95000"/>
                  <a:lumOff val="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86100" y="2708920"/>
            <a:ext cx="55299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ru-RU" sz="36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«РУССКАЯ МАТРЁШКА»</a:t>
            </a:r>
            <a:endParaRPr lang="ru-RU" sz="3600" dirty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18348" y="6267069"/>
            <a:ext cx="783804" cy="5909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Серов</a:t>
            </a:r>
          </a:p>
          <a:p>
            <a:pPr algn="ctr">
              <a:lnSpc>
                <a:spcPct val="90000"/>
              </a:lnSpc>
            </a:pPr>
            <a:r>
              <a:rPr lang="ru-RU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endParaRPr lang="ru-RU" dirty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0" name="Picture 6" descr="http://img0.liveinternet.ru/images/attach/c/11/117/491/117491686_1matreshkiXX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04864"/>
            <a:ext cx="2868683" cy="47971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9817698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37828" y="0"/>
            <a:ext cx="88070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32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Формирование </a:t>
            </a:r>
            <a:r>
              <a:rPr lang="ru-RU" sz="32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детей интереса к истории и культуре русского народа, через образ традиционной народной игрушки-матрёшки</a:t>
            </a:r>
            <a:r>
              <a:rPr lang="ru-RU" sz="20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7828" y="1628800"/>
            <a:ext cx="907300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воспитанников:</a:t>
            </a:r>
          </a:p>
          <a:p>
            <a:r>
              <a:rPr lang="ru-RU" sz="32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1)Познакомиться </a:t>
            </a:r>
            <a:r>
              <a:rPr lang="ru-RU" sz="32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историей матрешки </a:t>
            </a:r>
          </a:p>
          <a:p>
            <a:r>
              <a:rPr lang="ru-RU" sz="32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2) Развить представление о видах матрешек</a:t>
            </a:r>
          </a:p>
          <a:p>
            <a:r>
              <a:rPr lang="ru-RU" sz="32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3) Оценить значимость национальных традиций и игрушек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5820" y="4509120"/>
            <a:ext cx="114230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Гипотеза </a:t>
            </a:r>
            <a:r>
              <a:rPr lang="ru-RU" sz="32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исследователей  </a:t>
            </a:r>
            <a:r>
              <a:rPr lang="ru-RU" sz="32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lang="ru-RU" sz="32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проекте поможет дать нам </a:t>
            </a:r>
          </a:p>
          <a:p>
            <a:r>
              <a:rPr lang="ru-RU" sz="32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новые знания о национальной культуре и </a:t>
            </a:r>
            <a:r>
              <a:rPr lang="ru-RU" sz="32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обычаях</a:t>
            </a:r>
            <a:endParaRPr lang="ru-RU" sz="3200" dirty="0" smtClean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www.playcast.ru/uploads/2016/01/02/1663288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6860" y="188640"/>
            <a:ext cx="2194078" cy="279392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playcast.ru/uploads/2016/01/02/1663304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21325" y="0"/>
            <a:ext cx="6667500" cy="66675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37828" y="0"/>
            <a:ext cx="59749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Основополагающий</a:t>
            </a:r>
            <a:r>
              <a:rPr lang="ru-RU" sz="2000" b="1" dirty="0" smtClean="0"/>
              <a:t> </a:t>
            </a:r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05980" y="1844824"/>
            <a:ext cx="449028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Кто она?</a:t>
            </a:r>
            <a:endParaRPr lang="ru-RU" sz="7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65819" y="0"/>
            <a:ext cx="11423005" cy="4495800"/>
          </a:xfrm>
        </p:spPr>
        <p:txBody>
          <a:bodyPr/>
          <a:lstStyle/>
          <a:p>
            <a:pPr algn="just"/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Уважаемые ребята, я предлагаю вам разделиться на группы , которым будет предложено два вопроса.</a:t>
            </a:r>
          </a:p>
          <a:p>
            <a:pPr algn="just"/>
            <a:r>
              <a:rPr lang="ru-RU" sz="3600" b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Разделитесь так , чтобы вам было интересно искать информацию по заданной теме.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1028" name="Picture 4" descr="http://www.animated-gifs.eu/kids-indoor-toys/003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0596" y="2492896"/>
            <a:ext cx="4053830" cy="40538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AutoShape 4" descr="https://s7.hostingkartinok.com/uploads/images/2015/01/83c5572db0f6be07662fec85fc8de6f2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750" name="AutoShape 6" descr="https://s7.hostingkartinok.com/uploads/images/2015/01/83c5572db0f6be07662fec85fc8de6f2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1751" name="Picture 7" descr="C:\Users\никитос\Desktop\83c5572db0f6be07662fec85fc8de6f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58708" y="1268760"/>
            <a:ext cx="4081323" cy="626824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856198" y="0"/>
            <a:ext cx="341106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1 вопрос: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5820" y="1124744"/>
            <a:ext cx="7128792" cy="374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40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Ребята, Вам предстоит ответить  </a:t>
            </a:r>
            <a:endParaRPr lang="ru-RU" sz="4000" dirty="0" smtClean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40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40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очень  интересный </a:t>
            </a:r>
            <a:r>
              <a:rPr lang="ru-RU" sz="40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вопрос. </a:t>
            </a:r>
          </a:p>
          <a:p>
            <a:pPr algn="just">
              <a:lnSpc>
                <a:spcPct val="90000"/>
              </a:lnSpc>
            </a:pPr>
            <a:endParaRPr lang="ru-RU" sz="4000" dirty="0" smtClean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40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Давайте подумаем, а </a:t>
            </a:r>
            <a:r>
              <a:rPr lang="ru-RU" sz="40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40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 </a:t>
            </a:r>
            <a:endParaRPr lang="ru-RU" sz="4000" b="1" i="1" dirty="0" smtClean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r>
              <a:rPr lang="ru-RU" sz="40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появилась Русская матрешка?  </a:t>
            </a:r>
            <a:endParaRPr lang="ru-RU" sz="4000" b="1" i="1" dirty="0" smtClean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6198" y="0"/>
            <a:ext cx="341106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вопрос: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5820" y="1124744"/>
            <a:ext cx="7128792" cy="4856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</a:pPr>
            <a:r>
              <a:rPr lang="ru-RU" sz="40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Ребята</a:t>
            </a:r>
            <a:r>
              <a:rPr lang="ru-RU" sz="40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а  </a:t>
            </a:r>
            <a:r>
              <a:rPr lang="ru-RU" sz="40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Вам предстоит ответить </a:t>
            </a:r>
            <a:r>
              <a:rPr lang="ru-RU" sz="40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важный для жизни вопрос. </a:t>
            </a:r>
          </a:p>
          <a:p>
            <a:pPr algn="just">
              <a:lnSpc>
                <a:spcPct val="90000"/>
              </a:lnSpc>
            </a:pPr>
            <a:r>
              <a:rPr lang="ru-RU" sz="4000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Вы думаете </a:t>
            </a:r>
          </a:p>
          <a:p>
            <a:pPr algn="just">
              <a:lnSpc>
                <a:spcPct val="90000"/>
              </a:lnSpc>
            </a:pPr>
            <a:r>
              <a:rPr lang="ru-RU" sz="40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sz="4000" b="1" i="1" dirty="0" smtClean="0">
                <a:solidFill>
                  <a:schemeClr val="tx2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можно применить полученные знания в жизни?</a:t>
            </a:r>
            <a:endParaRPr lang="ru-RU" sz="4000" b="1" i="1" dirty="0" smtClean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endParaRPr lang="ru-RU" sz="4000" dirty="0" smtClean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endParaRPr lang="ru-RU" sz="4000" b="1" i="1" dirty="0" smtClean="0">
              <a:solidFill>
                <a:schemeClr val="tx2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ru-RU" sz="2400" dirty="0"/>
          </a:p>
        </p:txBody>
      </p:sp>
      <p:pic>
        <p:nvPicPr>
          <p:cNvPr id="33794" name="Picture 2" descr="http://www.playcast.ru/uploads/2016/01/02/166330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58508" y="0"/>
            <a:ext cx="6667500" cy="66675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70606" y="2967335"/>
            <a:ext cx="864762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f02801109">
  <a:themeElements>
    <a:clrScheme name="Serenity_16x9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_9532183_TF02801109_TF02801109" id="{1C06BAA0-3930-493B-AD60-9265984A33DD}" vid="{F056C7C8-BEFB-4DDF-85DC-215FA76949EE}"/>
    </a:ext>
  </a:extLst>
</a:theme>
</file>

<file path=ppt/theme/theme2.xml><?xml version="1.0" encoding="utf-8"?>
<a:theme xmlns:a="http://schemas.openxmlformats.org/drawingml/2006/main" name="Тема Offic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1360506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2011-12-12T13:37:00+00:00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TP102801108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706526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REDMOND\v-soujap</DisplayName>
        <AccountId>1954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211E33DF-2340-4F4E-B874-B73FEFEBFC8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83C129-7B42-490A-AD74-E9303BC76D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F249165-F638-412C-8E0A-DFB7045CA2E0}">
  <ds:schemaRefs>
    <ds:schemaRef ds:uri="4873beb7-5857-4685-be1f-d57550cc96cc"/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tf02801109</Template>
  <TotalTime>34</TotalTime>
  <Words>189</Words>
  <Application>Microsoft Office PowerPoint</Application>
  <PresentationFormat>Произвольный</PresentationFormat>
  <Paragraphs>39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tf02801109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Company>USN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c400</dc:creator>
  <cp:lastModifiedBy>c400</cp:lastModifiedBy>
  <cp:revision>5</cp:revision>
  <dcterms:created xsi:type="dcterms:W3CDTF">2017-03-12T10:28:55Z</dcterms:created>
  <dcterms:modified xsi:type="dcterms:W3CDTF">2017-03-12T11:03:27Z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